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905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565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893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922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36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69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312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291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283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266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83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08/11/2021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665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2"/>
          <p:cNvSpPr txBox="1">
            <a:spLocks noChangeArrowheads="1"/>
          </p:cNvSpPr>
          <p:nvPr/>
        </p:nvSpPr>
        <p:spPr bwMode="auto">
          <a:xfrm>
            <a:off x="468313" y="1844675"/>
            <a:ext cx="82327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PT" sz="4800" b="1" dirty="0">
                <a:solidFill>
                  <a:srgbClr val="0070C0"/>
                </a:solidFill>
                <a:latin typeface="Calibri" pitchFamily="34" charset="0"/>
              </a:rPr>
              <a:t>Como fazer … </a:t>
            </a:r>
          </a:p>
          <a:p>
            <a:pPr eaLnBrk="1" hangingPunct="1">
              <a:lnSpc>
                <a:spcPct val="150000"/>
              </a:lnSpc>
            </a:pPr>
            <a:r>
              <a:rPr lang="pt-PT" sz="3600" b="1" dirty="0">
                <a:solidFill>
                  <a:srgbClr val="0070C0"/>
                </a:solidFill>
                <a:latin typeface="Calibri" pitchFamily="34" charset="0"/>
              </a:rPr>
              <a:t>… </a:t>
            </a:r>
            <a:r>
              <a:rPr lang="pt-PT" sz="3600" b="1" dirty="0" smtClean="0">
                <a:solidFill>
                  <a:srgbClr val="0070C0"/>
                </a:solidFill>
                <a:latin typeface="Calibri" pitchFamily="34" charset="0"/>
              </a:rPr>
              <a:t>poupança na bomba de combustível</a:t>
            </a:r>
            <a:endParaRPr lang="pt-PT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3" name="Imagem 5" descr="logo_B_E_pequen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8788"/>
            <a:ext cx="26162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6" descr="Descrição: rbe_fundo_branco_25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5" y="5780088"/>
            <a:ext cx="227806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User\Documents\AEO\AEO_2020_21\BE_20_21\cabeçalhos_logosBE\logo_agrupamento_AE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661025"/>
            <a:ext cx="8985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ângulo 1"/>
          <p:cNvSpPr>
            <a:spLocks noChangeArrowheads="1"/>
          </p:cNvSpPr>
          <p:nvPr/>
        </p:nvSpPr>
        <p:spPr bwMode="auto">
          <a:xfrm>
            <a:off x="4883150" y="4076700"/>
            <a:ext cx="951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0070C0"/>
                </a:solidFill>
                <a:latin typeface="Calibri" pitchFamily="34" charset="0"/>
              </a:rPr>
              <a:t>10 dicas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8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2261204" y="1127126"/>
            <a:ext cx="4689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b="1" dirty="0">
                <a:solidFill>
                  <a:srgbClr val="0070C0"/>
                </a:solidFill>
              </a:rPr>
              <a:t>10 dicas para poupar na </a:t>
            </a:r>
            <a:r>
              <a:rPr lang="pt-PT" b="1" dirty="0" smtClean="0">
                <a:solidFill>
                  <a:srgbClr val="0070C0"/>
                </a:solidFill>
              </a:rPr>
              <a:t>bomba de combustível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024955" y="2060848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1- Nos </a:t>
            </a:r>
            <a:r>
              <a:rPr lang="pt-PT" dirty="0">
                <a:solidFill>
                  <a:srgbClr val="0070C0"/>
                </a:solidFill>
              </a:rPr>
              <a:t>combustíveis, abasteça logo de manhã ou durante os períodos mais frescos. Nessas alturas do dia o combustível está “mais denso” e, como paga ao litro, comprará mais combustível a um menor preço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2- Encha </a:t>
            </a:r>
            <a:r>
              <a:rPr lang="pt-PT" dirty="0">
                <a:solidFill>
                  <a:srgbClr val="0070C0"/>
                </a:solidFill>
              </a:rPr>
              <a:t>o depósito ao máximo sempre que possível. Evitará várias deslocações para abastecer. Quando for encher o depósito, não aperte a pistola ao máximo. Pratique modos de enchimento mais lentos e poupará mais dinheiro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3- Verifique </a:t>
            </a:r>
            <a:r>
              <a:rPr lang="pt-PT" dirty="0">
                <a:solidFill>
                  <a:srgbClr val="0070C0"/>
                </a:solidFill>
              </a:rPr>
              <a:t>a pressão dos pneus. Mantenha os pneus do carro em bom estado e não se esqueça de encher a roda de socorro ao máximo, respeitando o limite autorizado. Poupança equivalente: de 1 a 5 cêntimos por litro.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445224"/>
            <a:ext cx="1327212" cy="13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2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899759" y="1149352"/>
            <a:ext cx="5412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b="1" dirty="0">
                <a:solidFill>
                  <a:srgbClr val="0070C0"/>
                </a:solidFill>
              </a:rPr>
              <a:t>10 dicas para poupar na </a:t>
            </a:r>
            <a:r>
              <a:rPr lang="pt-PT" b="1" dirty="0" smtClean="0">
                <a:solidFill>
                  <a:srgbClr val="0070C0"/>
                </a:solidFill>
              </a:rPr>
              <a:t>bomba de combustível (</a:t>
            </a:r>
            <a:r>
              <a:rPr lang="pt-PT" b="1" dirty="0" err="1" smtClean="0">
                <a:solidFill>
                  <a:srgbClr val="0070C0"/>
                </a:solidFill>
              </a:rPr>
              <a:t>cont</a:t>
            </a:r>
            <a:r>
              <a:rPr lang="pt-PT" b="1" dirty="0" smtClean="0">
                <a:solidFill>
                  <a:srgbClr val="0070C0"/>
                </a:solidFill>
              </a:rPr>
              <a:t>.)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957139" y="2060848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4- Conduza </a:t>
            </a:r>
            <a:r>
              <a:rPr lang="pt-PT" dirty="0">
                <a:solidFill>
                  <a:srgbClr val="0070C0"/>
                </a:solidFill>
              </a:rPr>
              <a:t>com precaução. Uma condução suave poupa combustível e permite economizar. Poupança equivalente: de 15 cêntimos a 60 cêntimos por litro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5- Observe </a:t>
            </a:r>
            <a:r>
              <a:rPr lang="pt-PT" dirty="0">
                <a:solidFill>
                  <a:srgbClr val="0070C0"/>
                </a:solidFill>
              </a:rPr>
              <a:t>o limite de velocidade. Por cada 8 km/h que conduz acima dos 80 km/h gasta mais 6 cêntimos por litro. Poupança equivalente (reduzindo 10 a 20 km/h): de 8 cêntimos a 15 cêntimos por litro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6- Evite </a:t>
            </a:r>
            <a:r>
              <a:rPr lang="pt-PT" dirty="0">
                <a:solidFill>
                  <a:srgbClr val="0070C0"/>
                </a:solidFill>
              </a:rPr>
              <a:t>transportar carga no tejadilho. Um grande caixote no tejadilho reduz a economia de combustível. Poupança equivalente: de 3 cêntimos a 26 cêntimos por litro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pt-PT" dirty="0">
                <a:solidFill>
                  <a:srgbClr val="0070C0"/>
                </a:solidFill>
              </a:rPr>
              <a:t>7- Não faça da bagageira uma despensa. Retire objetos desnecessários do seu veículo, especialmente os pesados. Poupança equivalente: 2 cêntimos por litro (por cada 45 kg a mais).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82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0420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6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339752" y="404663"/>
            <a:ext cx="453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sz="3200" b="1" dirty="0">
                <a:solidFill>
                  <a:srgbClr val="0070C0"/>
                </a:solidFill>
              </a:rPr>
              <a:t>Dia Mundial da Poupança</a:t>
            </a:r>
            <a:endParaRPr lang="pt-PT" sz="3200" dirty="0">
              <a:solidFill>
                <a:srgbClr val="0070C0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899759" y="1149352"/>
            <a:ext cx="5412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PT" b="1" dirty="0">
                <a:solidFill>
                  <a:srgbClr val="0070C0"/>
                </a:solidFill>
              </a:rPr>
              <a:t>10 dicas para poupar na </a:t>
            </a:r>
            <a:r>
              <a:rPr lang="pt-PT" b="1" dirty="0" smtClean="0">
                <a:solidFill>
                  <a:srgbClr val="0070C0"/>
                </a:solidFill>
              </a:rPr>
              <a:t>bomba de combustível (</a:t>
            </a:r>
            <a:r>
              <a:rPr lang="pt-PT" b="1" dirty="0" err="1" smtClean="0">
                <a:solidFill>
                  <a:srgbClr val="0070C0"/>
                </a:solidFill>
              </a:rPr>
              <a:t>cont</a:t>
            </a:r>
            <a:r>
              <a:rPr lang="pt-PT" b="1" dirty="0" smtClean="0">
                <a:solidFill>
                  <a:srgbClr val="0070C0"/>
                </a:solidFill>
              </a:rPr>
              <a:t>.)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971600" y="2060848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8- Em </a:t>
            </a:r>
            <a:r>
              <a:rPr lang="pt-PT" dirty="0">
                <a:solidFill>
                  <a:srgbClr val="0070C0"/>
                </a:solidFill>
              </a:rPr>
              <a:t>“ponto-morto”, o motor está a consumir. O carro engatado, sem estar em aceleração, não consome. Ajuste as descidas e travagens a este princípio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9- Planeie </a:t>
            </a:r>
            <a:r>
              <a:rPr lang="pt-PT" dirty="0">
                <a:solidFill>
                  <a:srgbClr val="0070C0"/>
                </a:solidFill>
              </a:rPr>
              <a:t>a rota mais eficiente. Com menos desvios, menos trânsito e mais direta. Existem inúmeras aplicações que ajudam a escolher o percurso mais económico e a evitar ao mesmo tempo o trânsito</a:t>
            </a:r>
            <a:r>
              <a:rPr lang="pt-PT" dirty="0" smtClean="0">
                <a:solidFill>
                  <a:srgbClr val="0070C0"/>
                </a:solidFill>
              </a:rPr>
              <a:t>.</a:t>
            </a:r>
          </a:p>
          <a:p>
            <a:pPr lvl="0" algn="just" fontAlgn="base"/>
            <a:endParaRPr lang="pt-PT" dirty="0">
              <a:solidFill>
                <a:srgbClr val="0070C0"/>
              </a:solidFill>
            </a:endParaRPr>
          </a:p>
          <a:p>
            <a:pPr lvl="0" algn="just" fontAlgn="base"/>
            <a:r>
              <a:rPr lang="pt-PT" dirty="0" smtClean="0">
                <a:solidFill>
                  <a:srgbClr val="0070C0"/>
                </a:solidFill>
              </a:rPr>
              <a:t>10- Evite </a:t>
            </a:r>
            <a:r>
              <a:rPr lang="pt-PT" dirty="0">
                <a:solidFill>
                  <a:srgbClr val="0070C0"/>
                </a:solidFill>
              </a:rPr>
              <a:t>percursos de terra batida. Este tipo de piso pode aumentar o consumo do seu carro em 30%, quando comparado com a mesma distância em asfalto.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31" y="238735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http://www.energiasealternativas.com/images/poupar-energia-eu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00169"/>
            <a:ext cx="1327212" cy="13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87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263</Words>
  <Application>Microsoft Office PowerPoint</Application>
  <PresentationFormat>Apresentação no Ecrã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8</cp:revision>
  <dcterms:created xsi:type="dcterms:W3CDTF">2021-11-08T08:38:59Z</dcterms:created>
  <dcterms:modified xsi:type="dcterms:W3CDTF">2021-11-08T11:10:04Z</dcterms:modified>
</cp:coreProperties>
</file>